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DA0A"/>
    <a:srgbClr val="FFC000"/>
    <a:srgbClr val="F26200"/>
    <a:srgbClr val="E25B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37" d="100"/>
          <a:sy n="37" d="100"/>
        </p:scale>
        <p:origin x="13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057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680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075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82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454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9269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596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444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08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047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19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09BA9-59A7-40CB-A205-BEAA1BD77BC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760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D3C0B003-913C-45D2-BE9A-EA913AE55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75213" cy="21383625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2517E65D-1153-4B37-B35F-CD9F38D9FA4C}"/>
              </a:ext>
            </a:extLst>
          </p:cNvPr>
          <p:cNvSpPr txBox="1"/>
          <p:nvPr/>
        </p:nvSpPr>
        <p:spPr>
          <a:xfrm>
            <a:off x="901393" y="426945"/>
            <a:ext cx="9073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The</a:t>
            </a:r>
            <a:r>
              <a:rPr lang="fi-FI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fi-FI" sz="4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name</a:t>
            </a:r>
            <a:endParaRPr lang="fi-FI" sz="4800" dirty="0">
              <a:solidFill>
                <a:schemeClr val="tx1">
                  <a:lumMod val="75000"/>
                  <a:lumOff val="25000"/>
                </a:schemeClr>
              </a:solidFill>
              <a:latin typeface="Corbel" panose="020B0503020204020204" pitchFamily="34" charset="0"/>
            </a:endParaRPr>
          </a:p>
          <a:p>
            <a:r>
              <a:rPr lang="fi-FI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of </a:t>
            </a:r>
            <a:r>
              <a:rPr lang="fi-FI" sz="4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the</a:t>
            </a:r>
            <a:r>
              <a:rPr lang="fi-FI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 food </a:t>
            </a:r>
            <a:r>
              <a:rPr lang="fi-FI" sz="4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service</a:t>
            </a:r>
            <a:endParaRPr lang="fi-FI" sz="4800" dirty="0">
              <a:solidFill>
                <a:schemeClr val="tx1">
                  <a:lumMod val="75000"/>
                  <a:lumOff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B1178034-6408-475A-BFBA-3653922CD09B}"/>
              </a:ext>
            </a:extLst>
          </p:cNvPr>
          <p:cNvSpPr txBox="1"/>
          <p:nvPr/>
        </p:nvSpPr>
        <p:spPr>
          <a:xfrm>
            <a:off x="877081" y="2332654"/>
            <a:ext cx="593935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 err="1">
                <a:solidFill>
                  <a:srgbClr val="F26200"/>
                </a:solidFill>
                <a:latin typeface="Corbel" panose="020B0503020204020204" pitchFamily="34" charset="0"/>
              </a:rPr>
              <a:t>Sustainability</a:t>
            </a:r>
            <a:r>
              <a:rPr lang="fi-FI" sz="4000" dirty="0">
                <a:solidFill>
                  <a:srgbClr val="F26200"/>
                </a:solidFill>
                <a:latin typeface="Corbel" panose="020B0503020204020204" pitchFamily="34" charset="0"/>
              </a:rPr>
              <a:t> </a:t>
            </a:r>
            <a:r>
              <a:rPr lang="fi-FI" sz="4000" dirty="0" err="1">
                <a:solidFill>
                  <a:srgbClr val="F26200"/>
                </a:solidFill>
                <a:latin typeface="Corbel" panose="020B0503020204020204" pitchFamily="34" charset="0"/>
              </a:rPr>
              <a:t>theme</a:t>
            </a:r>
            <a:endParaRPr lang="fi-FI" sz="4000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endParaRPr lang="fi-FI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Focus</a:t>
            </a: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Focus</a:t>
            </a:r>
          </a:p>
          <a:p>
            <a:endParaRPr lang="fi-FI" sz="4000" dirty="0">
              <a:solidFill>
                <a:srgbClr val="F26200"/>
              </a:solidFill>
              <a:latin typeface="Corbel" panose="020B0503020204020204" pitchFamily="34" charset="0"/>
            </a:endParaRPr>
          </a:p>
        </p:txBody>
      </p:sp>
      <p:grpSp>
        <p:nvGrpSpPr>
          <p:cNvPr id="18" name="Ryhmä 17">
            <a:extLst>
              <a:ext uri="{FF2B5EF4-FFF2-40B4-BE49-F238E27FC236}">
                <a16:creationId xmlns:a16="http://schemas.microsoft.com/office/drawing/2014/main" id="{706FB009-AFF0-46B6-B9B6-053335464E69}"/>
              </a:ext>
            </a:extLst>
          </p:cNvPr>
          <p:cNvGrpSpPr/>
          <p:nvPr/>
        </p:nvGrpSpPr>
        <p:grpSpPr>
          <a:xfrm>
            <a:off x="8714792" y="7613780"/>
            <a:ext cx="2705877" cy="2705877"/>
            <a:chOff x="8714792" y="7613780"/>
            <a:chExt cx="2705877" cy="2705877"/>
          </a:xfrm>
        </p:grpSpPr>
        <p:sp>
          <p:nvSpPr>
            <p:cNvPr id="15" name="Ellipsi 14">
              <a:extLst>
                <a:ext uri="{FF2B5EF4-FFF2-40B4-BE49-F238E27FC236}">
                  <a16:creationId xmlns:a16="http://schemas.microsoft.com/office/drawing/2014/main" id="{353B2D74-7CC1-4925-8EC4-7F4B3131D9B5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Tekstiruutu 15">
              <a:extLst>
                <a:ext uri="{FF2B5EF4-FFF2-40B4-BE49-F238E27FC236}">
                  <a16:creationId xmlns:a16="http://schemas.microsoft.com/office/drawing/2014/main" id="{9B4AF0CA-F3C3-486C-A2CE-9A8B76DE54F8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Event</a:t>
              </a:r>
              <a:endPara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19" name="Ryhmä 18">
            <a:extLst>
              <a:ext uri="{FF2B5EF4-FFF2-40B4-BE49-F238E27FC236}">
                <a16:creationId xmlns:a16="http://schemas.microsoft.com/office/drawing/2014/main" id="{A70E3981-D183-4054-8E54-E385C3A437B6}"/>
              </a:ext>
            </a:extLst>
          </p:cNvPr>
          <p:cNvGrpSpPr/>
          <p:nvPr/>
        </p:nvGrpSpPr>
        <p:grpSpPr>
          <a:xfrm>
            <a:off x="11879667" y="7613780"/>
            <a:ext cx="2705877" cy="2705877"/>
            <a:chOff x="8714792" y="7613780"/>
            <a:chExt cx="2705877" cy="2705877"/>
          </a:xfrm>
        </p:grpSpPr>
        <p:sp>
          <p:nvSpPr>
            <p:cNvPr id="20" name="Ellipsi 19">
              <a:extLst>
                <a:ext uri="{FF2B5EF4-FFF2-40B4-BE49-F238E27FC236}">
                  <a16:creationId xmlns:a16="http://schemas.microsoft.com/office/drawing/2014/main" id="{1C438CF0-FA9B-4427-8328-0BA628020DE4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1" name="Tekstiruutu 20">
              <a:extLst>
                <a:ext uri="{FF2B5EF4-FFF2-40B4-BE49-F238E27FC236}">
                  <a16:creationId xmlns:a16="http://schemas.microsoft.com/office/drawing/2014/main" id="{45587891-6FBC-4BF5-94D6-2C08A60F9E2B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Event</a:t>
              </a:r>
              <a:endPara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25" name="Ryhmä 24">
            <a:extLst>
              <a:ext uri="{FF2B5EF4-FFF2-40B4-BE49-F238E27FC236}">
                <a16:creationId xmlns:a16="http://schemas.microsoft.com/office/drawing/2014/main" id="{132A3888-ED75-4760-B4FD-ABE2B8779B2E}"/>
              </a:ext>
            </a:extLst>
          </p:cNvPr>
          <p:cNvGrpSpPr/>
          <p:nvPr/>
        </p:nvGrpSpPr>
        <p:grpSpPr>
          <a:xfrm>
            <a:off x="8714792" y="12669227"/>
            <a:ext cx="2705877" cy="2705877"/>
            <a:chOff x="8714792" y="7613780"/>
            <a:chExt cx="2705877" cy="2705877"/>
          </a:xfrm>
        </p:grpSpPr>
        <p:sp>
          <p:nvSpPr>
            <p:cNvPr id="26" name="Ellipsi 25">
              <a:extLst>
                <a:ext uri="{FF2B5EF4-FFF2-40B4-BE49-F238E27FC236}">
                  <a16:creationId xmlns:a16="http://schemas.microsoft.com/office/drawing/2014/main" id="{2CECE99D-F78D-4C10-B5F8-B0040497EF76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7" name="Tekstiruutu 26">
              <a:extLst>
                <a:ext uri="{FF2B5EF4-FFF2-40B4-BE49-F238E27FC236}">
                  <a16:creationId xmlns:a16="http://schemas.microsoft.com/office/drawing/2014/main" id="{17F62C1E-785B-479C-BD73-977B0B29A01D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Event</a:t>
              </a:r>
              <a:endPara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28" name="Ryhmä 27">
            <a:extLst>
              <a:ext uri="{FF2B5EF4-FFF2-40B4-BE49-F238E27FC236}">
                <a16:creationId xmlns:a16="http://schemas.microsoft.com/office/drawing/2014/main" id="{8BF2D5F3-0D6A-4E40-835D-E7D98436189B}"/>
              </a:ext>
            </a:extLst>
          </p:cNvPr>
          <p:cNvGrpSpPr/>
          <p:nvPr/>
        </p:nvGrpSpPr>
        <p:grpSpPr>
          <a:xfrm>
            <a:off x="11876801" y="12669227"/>
            <a:ext cx="2705877" cy="2705877"/>
            <a:chOff x="8714792" y="7613780"/>
            <a:chExt cx="2705877" cy="2705877"/>
          </a:xfrm>
        </p:grpSpPr>
        <p:sp>
          <p:nvSpPr>
            <p:cNvPr id="29" name="Ellipsi 28">
              <a:extLst>
                <a:ext uri="{FF2B5EF4-FFF2-40B4-BE49-F238E27FC236}">
                  <a16:creationId xmlns:a16="http://schemas.microsoft.com/office/drawing/2014/main" id="{A80A5B28-1D1E-4276-818D-76096DFA8CF6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0" name="Tekstiruutu 29">
              <a:extLst>
                <a:ext uri="{FF2B5EF4-FFF2-40B4-BE49-F238E27FC236}">
                  <a16:creationId xmlns:a16="http://schemas.microsoft.com/office/drawing/2014/main" id="{AB346E2B-1095-400B-B706-ED8D7D67109C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Event</a:t>
              </a:r>
              <a:endPara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31" name="Ryhmä 30">
            <a:extLst>
              <a:ext uri="{FF2B5EF4-FFF2-40B4-BE49-F238E27FC236}">
                <a16:creationId xmlns:a16="http://schemas.microsoft.com/office/drawing/2014/main" id="{7ADAECE4-874A-41C7-98DA-4F76DDF12ABB}"/>
              </a:ext>
            </a:extLst>
          </p:cNvPr>
          <p:cNvGrpSpPr/>
          <p:nvPr/>
        </p:nvGrpSpPr>
        <p:grpSpPr>
          <a:xfrm>
            <a:off x="18782522" y="7613780"/>
            <a:ext cx="2705877" cy="2705877"/>
            <a:chOff x="8714792" y="7613780"/>
            <a:chExt cx="2705877" cy="2705877"/>
          </a:xfrm>
        </p:grpSpPr>
        <p:sp>
          <p:nvSpPr>
            <p:cNvPr id="32" name="Ellipsi 31">
              <a:extLst>
                <a:ext uri="{FF2B5EF4-FFF2-40B4-BE49-F238E27FC236}">
                  <a16:creationId xmlns:a16="http://schemas.microsoft.com/office/drawing/2014/main" id="{0632E4F0-CCC6-453B-8908-3D375236C495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3" name="Tekstiruutu 32">
              <a:extLst>
                <a:ext uri="{FF2B5EF4-FFF2-40B4-BE49-F238E27FC236}">
                  <a16:creationId xmlns:a16="http://schemas.microsoft.com/office/drawing/2014/main" id="{EF08022A-731B-4AD5-B646-CA03063D4BCB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Event</a:t>
              </a:r>
              <a:endPara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34" name="Ryhmä 33">
            <a:extLst>
              <a:ext uri="{FF2B5EF4-FFF2-40B4-BE49-F238E27FC236}">
                <a16:creationId xmlns:a16="http://schemas.microsoft.com/office/drawing/2014/main" id="{CF2FEF56-30A0-4212-8763-DC31E63F28FE}"/>
              </a:ext>
            </a:extLst>
          </p:cNvPr>
          <p:cNvGrpSpPr/>
          <p:nvPr/>
        </p:nvGrpSpPr>
        <p:grpSpPr>
          <a:xfrm>
            <a:off x="18782522" y="12669226"/>
            <a:ext cx="2705877" cy="2705877"/>
            <a:chOff x="8714792" y="7613780"/>
            <a:chExt cx="2705877" cy="2705877"/>
          </a:xfrm>
        </p:grpSpPr>
        <p:sp>
          <p:nvSpPr>
            <p:cNvPr id="35" name="Ellipsi 34">
              <a:extLst>
                <a:ext uri="{FF2B5EF4-FFF2-40B4-BE49-F238E27FC236}">
                  <a16:creationId xmlns:a16="http://schemas.microsoft.com/office/drawing/2014/main" id="{378DB759-BC4B-4ED3-8E9B-5AD18C8B6B51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6" name="Tekstiruutu 35">
              <a:extLst>
                <a:ext uri="{FF2B5EF4-FFF2-40B4-BE49-F238E27FC236}">
                  <a16:creationId xmlns:a16="http://schemas.microsoft.com/office/drawing/2014/main" id="{BAC56FBB-38D5-4DE9-A99F-D84F31CE9A8E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Event</a:t>
              </a:r>
              <a:endPara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37" name="Ryhmä 36">
            <a:extLst>
              <a:ext uri="{FF2B5EF4-FFF2-40B4-BE49-F238E27FC236}">
                <a16:creationId xmlns:a16="http://schemas.microsoft.com/office/drawing/2014/main" id="{9C9DEAD1-37A0-4A9D-8AAD-F54C3C1B48E1}"/>
              </a:ext>
            </a:extLst>
          </p:cNvPr>
          <p:cNvGrpSpPr/>
          <p:nvPr/>
        </p:nvGrpSpPr>
        <p:grpSpPr>
          <a:xfrm>
            <a:off x="15617647" y="12669226"/>
            <a:ext cx="2705877" cy="2705877"/>
            <a:chOff x="8714792" y="7613780"/>
            <a:chExt cx="2705877" cy="2705877"/>
          </a:xfrm>
        </p:grpSpPr>
        <p:sp>
          <p:nvSpPr>
            <p:cNvPr id="38" name="Ellipsi 37">
              <a:extLst>
                <a:ext uri="{FF2B5EF4-FFF2-40B4-BE49-F238E27FC236}">
                  <a16:creationId xmlns:a16="http://schemas.microsoft.com/office/drawing/2014/main" id="{0516D315-2B22-4D19-8153-1D7661F00B5C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9" name="Tekstiruutu 38">
              <a:extLst>
                <a:ext uri="{FF2B5EF4-FFF2-40B4-BE49-F238E27FC236}">
                  <a16:creationId xmlns:a16="http://schemas.microsoft.com/office/drawing/2014/main" id="{376FAE03-5B2E-425E-A8F5-36C3AA0BE37F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Event</a:t>
              </a:r>
              <a:endPara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</p:grpSp>
      <p:grpSp>
        <p:nvGrpSpPr>
          <p:cNvPr id="40" name="Ryhmä 39">
            <a:extLst>
              <a:ext uri="{FF2B5EF4-FFF2-40B4-BE49-F238E27FC236}">
                <a16:creationId xmlns:a16="http://schemas.microsoft.com/office/drawing/2014/main" id="{1A79F520-BF77-4BF0-BE4A-A042EA7BE052}"/>
              </a:ext>
            </a:extLst>
          </p:cNvPr>
          <p:cNvGrpSpPr/>
          <p:nvPr/>
        </p:nvGrpSpPr>
        <p:grpSpPr>
          <a:xfrm>
            <a:off x="15617647" y="7613779"/>
            <a:ext cx="2705877" cy="2705877"/>
            <a:chOff x="8714792" y="7613780"/>
            <a:chExt cx="2705877" cy="2705877"/>
          </a:xfrm>
        </p:grpSpPr>
        <p:sp>
          <p:nvSpPr>
            <p:cNvPr id="41" name="Ellipsi 40">
              <a:extLst>
                <a:ext uri="{FF2B5EF4-FFF2-40B4-BE49-F238E27FC236}">
                  <a16:creationId xmlns:a16="http://schemas.microsoft.com/office/drawing/2014/main" id="{AA8232A6-E920-4AE7-BBCE-276A4E0C9F46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42" name="Tekstiruutu 41">
              <a:extLst>
                <a:ext uri="{FF2B5EF4-FFF2-40B4-BE49-F238E27FC236}">
                  <a16:creationId xmlns:a16="http://schemas.microsoft.com/office/drawing/2014/main" id="{6E38AF53-F440-4D13-B57A-DC847ECE67B4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Event</a:t>
              </a:r>
              <a:endPara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43" name="Tekstiruutu 42">
            <a:extLst>
              <a:ext uri="{FF2B5EF4-FFF2-40B4-BE49-F238E27FC236}">
                <a16:creationId xmlns:a16="http://schemas.microsoft.com/office/drawing/2014/main" id="{A09CF199-B239-4E39-BA40-2DE9BDC5E013}"/>
              </a:ext>
            </a:extLst>
          </p:cNvPr>
          <p:cNvSpPr txBox="1"/>
          <p:nvPr/>
        </p:nvSpPr>
        <p:spPr>
          <a:xfrm>
            <a:off x="901393" y="11871673"/>
            <a:ext cx="513918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 err="1">
                <a:solidFill>
                  <a:srgbClr val="F26200"/>
                </a:solidFill>
                <a:latin typeface="Corbel" panose="020B0503020204020204" pitchFamily="34" charset="0"/>
              </a:rPr>
              <a:t>Sustainability</a:t>
            </a:r>
            <a:r>
              <a:rPr lang="fi-FI" sz="4000" dirty="0">
                <a:solidFill>
                  <a:srgbClr val="F26200"/>
                </a:solidFill>
                <a:latin typeface="Corbel" panose="020B0503020204020204" pitchFamily="34" charset="0"/>
              </a:rPr>
              <a:t> </a:t>
            </a:r>
            <a:r>
              <a:rPr lang="fi-FI" sz="4000" dirty="0" err="1">
                <a:solidFill>
                  <a:srgbClr val="F26200"/>
                </a:solidFill>
                <a:latin typeface="Corbel" panose="020B0503020204020204" pitchFamily="34" charset="0"/>
              </a:rPr>
              <a:t>theme</a:t>
            </a:r>
            <a:endParaRPr lang="fi-FI" sz="4000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endParaRPr lang="fi-FI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Focus</a:t>
            </a: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Focus</a:t>
            </a:r>
          </a:p>
          <a:p>
            <a:endParaRPr lang="fi-FI" sz="4000" dirty="0">
              <a:solidFill>
                <a:srgbClr val="F26200"/>
              </a:solidFill>
              <a:latin typeface="Corbel" panose="020B0503020204020204" pitchFamily="34" charset="0"/>
            </a:endParaRPr>
          </a:p>
        </p:txBody>
      </p:sp>
      <p:sp>
        <p:nvSpPr>
          <p:cNvPr id="44" name="Tekstiruutu 43">
            <a:extLst>
              <a:ext uri="{FF2B5EF4-FFF2-40B4-BE49-F238E27FC236}">
                <a16:creationId xmlns:a16="http://schemas.microsoft.com/office/drawing/2014/main" id="{AD453A36-5007-453B-B38B-6D1E18B7CD9D}"/>
              </a:ext>
            </a:extLst>
          </p:cNvPr>
          <p:cNvSpPr txBox="1"/>
          <p:nvPr/>
        </p:nvSpPr>
        <p:spPr>
          <a:xfrm>
            <a:off x="24352793" y="2332654"/>
            <a:ext cx="540677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 err="1">
                <a:solidFill>
                  <a:srgbClr val="F26200"/>
                </a:solidFill>
                <a:latin typeface="Corbel" panose="020B0503020204020204" pitchFamily="34" charset="0"/>
              </a:rPr>
              <a:t>Sustainability</a:t>
            </a:r>
            <a:r>
              <a:rPr lang="fi-FI" sz="4000" dirty="0">
                <a:solidFill>
                  <a:srgbClr val="F26200"/>
                </a:solidFill>
                <a:latin typeface="Corbel" panose="020B0503020204020204" pitchFamily="34" charset="0"/>
              </a:rPr>
              <a:t> </a:t>
            </a:r>
            <a:r>
              <a:rPr lang="fi-FI" sz="4000" dirty="0" err="1">
                <a:solidFill>
                  <a:srgbClr val="F26200"/>
                </a:solidFill>
                <a:latin typeface="Corbel" panose="020B0503020204020204" pitchFamily="34" charset="0"/>
              </a:rPr>
              <a:t>theme</a:t>
            </a:r>
            <a:endParaRPr lang="fi-FI" sz="4000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endParaRPr lang="fi-FI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Focus</a:t>
            </a: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Focus</a:t>
            </a:r>
          </a:p>
          <a:p>
            <a:endParaRPr lang="fi-FI" sz="4000" dirty="0">
              <a:solidFill>
                <a:srgbClr val="F26200"/>
              </a:solidFill>
              <a:latin typeface="Corbel" panose="020B0503020204020204" pitchFamily="34" charset="0"/>
            </a:endParaRPr>
          </a:p>
        </p:txBody>
      </p:sp>
      <p:sp>
        <p:nvSpPr>
          <p:cNvPr id="45" name="Tekstiruutu 44">
            <a:extLst>
              <a:ext uri="{FF2B5EF4-FFF2-40B4-BE49-F238E27FC236}">
                <a16:creationId xmlns:a16="http://schemas.microsoft.com/office/drawing/2014/main" id="{2772D0F7-76E6-455F-B071-9DF623485DA5}"/>
              </a:ext>
            </a:extLst>
          </p:cNvPr>
          <p:cNvSpPr txBox="1"/>
          <p:nvPr/>
        </p:nvSpPr>
        <p:spPr>
          <a:xfrm>
            <a:off x="24377104" y="11871673"/>
            <a:ext cx="538246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 err="1">
                <a:solidFill>
                  <a:srgbClr val="F26200"/>
                </a:solidFill>
                <a:latin typeface="Corbel" panose="020B0503020204020204" pitchFamily="34" charset="0"/>
              </a:rPr>
              <a:t>Sustainability</a:t>
            </a:r>
            <a:r>
              <a:rPr lang="fi-FI" sz="4000" dirty="0">
                <a:solidFill>
                  <a:srgbClr val="F26200"/>
                </a:solidFill>
                <a:latin typeface="Corbel" panose="020B0503020204020204" pitchFamily="34" charset="0"/>
              </a:rPr>
              <a:t> </a:t>
            </a:r>
            <a:r>
              <a:rPr lang="fi-FI" sz="4000" dirty="0" err="1">
                <a:solidFill>
                  <a:srgbClr val="F26200"/>
                </a:solidFill>
                <a:latin typeface="Corbel" panose="020B0503020204020204" pitchFamily="34" charset="0"/>
              </a:rPr>
              <a:t>theme</a:t>
            </a:r>
            <a:endParaRPr lang="fi-FI" sz="4000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endParaRPr lang="fi-FI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Focus</a:t>
            </a: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Focus</a:t>
            </a:r>
          </a:p>
          <a:p>
            <a:endParaRPr lang="fi-FI" sz="4000" dirty="0">
              <a:solidFill>
                <a:srgbClr val="F26200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496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30</Words>
  <Application>Microsoft Office PowerPoint</Application>
  <PresentationFormat>Mukautettu</PresentationFormat>
  <Paragraphs>26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User</dc:creator>
  <cp:lastModifiedBy>Paivi Jämsen</cp:lastModifiedBy>
  <cp:revision>7</cp:revision>
  <dcterms:created xsi:type="dcterms:W3CDTF">2021-09-21T21:07:27Z</dcterms:created>
  <dcterms:modified xsi:type="dcterms:W3CDTF">2021-10-11T08:05:24Z</dcterms:modified>
</cp:coreProperties>
</file>