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75213" cy="213836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DA0A"/>
    <a:srgbClr val="FFC000"/>
    <a:srgbClr val="F26200"/>
    <a:srgbClr val="E25B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37" d="100"/>
          <a:sy n="37" d="100"/>
        </p:scale>
        <p:origin x="135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ivi Jämsen" userId="d9b2edcd-91c8-4feb-8f0a-1584e298d427" providerId="ADAL" clId="{652E3606-0CED-4D0E-85D5-135C90659BA5}"/>
    <pc:docChg chg="modSld">
      <pc:chgData name="Paivi Jämsen" userId="d9b2edcd-91c8-4feb-8f0a-1584e298d427" providerId="ADAL" clId="{652E3606-0CED-4D0E-85D5-135C90659BA5}" dt="2021-10-04T07:14:20.844" v="0" actId="1076"/>
      <pc:docMkLst>
        <pc:docMk/>
      </pc:docMkLst>
      <pc:sldChg chg="modSp mod">
        <pc:chgData name="Paivi Jämsen" userId="d9b2edcd-91c8-4feb-8f0a-1584e298d427" providerId="ADAL" clId="{652E3606-0CED-4D0E-85D5-135C90659BA5}" dt="2021-10-04T07:14:20.844" v="0" actId="1076"/>
        <pc:sldMkLst>
          <pc:docMk/>
          <pc:sldMk cId="1773496661" sldId="256"/>
        </pc:sldMkLst>
        <pc:grpChg chg="mod">
          <ac:chgData name="Paivi Jämsen" userId="d9b2edcd-91c8-4feb-8f0a-1584e298d427" providerId="ADAL" clId="{652E3606-0CED-4D0E-85D5-135C90659BA5}" dt="2021-10-04T07:14:20.844" v="0" actId="1076"/>
          <ac:grpSpMkLst>
            <pc:docMk/>
            <pc:sldMk cId="1773496661" sldId="256"/>
            <ac:grpSpMk id="25" creationId="{132A3888-ED75-4760-B4FD-ABE2B8779B2E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3499590"/>
            <a:ext cx="25733931" cy="7444669"/>
          </a:xfrm>
        </p:spPr>
        <p:txBody>
          <a:bodyPr anchor="b"/>
          <a:lstStyle>
            <a:lvl1pPr algn="ctr">
              <a:defRPr sz="18709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11231355"/>
            <a:ext cx="22706410" cy="5162758"/>
          </a:xfrm>
        </p:spPr>
        <p:txBody>
          <a:bodyPr/>
          <a:lstStyle>
            <a:lvl1pPr marL="0" indent="0" algn="ctr">
              <a:buNone/>
              <a:defRPr sz="7483"/>
            </a:lvl1pPr>
            <a:lvl2pPr marL="1425595" indent="0" algn="ctr">
              <a:buNone/>
              <a:defRPr sz="6236"/>
            </a:lvl2pPr>
            <a:lvl3pPr marL="2851191" indent="0" algn="ctr">
              <a:buNone/>
              <a:defRPr sz="5613"/>
            </a:lvl3pPr>
            <a:lvl4pPr marL="4276786" indent="0" algn="ctr">
              <a:buNone/>
              <a:defRPr sz="4989"/>
            </a:lvl4pPr>
            <a:lvl5pPr marL="5702381" indent="0" algn="ctr">
              <a:buNone/>
              <a:defRPr sz="4989"/>
            </a:lvl5pPr>
            <a:lvl6pPr marL="7127977" indent="0" algn="ctr">
              <a:buNone/>
              <a:defRPr sz="4989"/>
            </a:lvl6pPr>
            <a:lvl7pPr marL="8553572" indent="0" algn="ctr">
              <a:buNone/>
              <a:defRPr sz="4989"/>
            </a:lvl7pPr>
            <a:lvl8pPr marL="9979167" indent="0" algn="ctr">
              <a:buNone/>
              <a:defRPr sz="4989"/>
            </a:lvl8pPr>
            <a:lvl9pPr marL="11404763" indent="0" algn="ctr">
              <a:buNone/>
              <a:defRPr sz="4989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09BA9-59A7-40CB-A205-BEAA1BD77BCA}" type="datetimeFigureOut">
              <a:rPr lang="fi-FI" smtClean="0"/>
              <a:t>4.10.2021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9C198-467C-4EF1-AC79-652608D03F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50574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09BA9-59A7-40CB-A205-BEAA1BD77BCA}" type="datetimeFigureOut">
              <a:rPr lang="fi-FI" smtClean="0"/>
              <a:t>4.10.2021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9C198-467C-4EF1-AC79-652608D03F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76802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1138480"/>
            <a:ext cx="6528093" cy="18121634"/>
          </a:xfrm>
        </p:spPr>
        <p:txBody>
          <a:bodyPr vert="eaVert"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1138480"/>
            <a:ext cx="19205838" cy="18121634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09BA9-59A7-40CB-A205-BEAA1BD77BCA}" type="datetimeFigureOut">
              <a:rPr lang="fi-FI" smtClean="0"/>
              <a:t>4.10.2021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9C198-467C-4EF1-AC79-652608D03F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40750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09BA9-59A7-40CB-A205-BEAA1BD77BCA}" type="datetimeFigureOut">
              <a:rPr lang="fi-FI" smtClean="0"/>
              <a:t>4.10.2021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9C198-467C-4EF1-AC79-652608D03F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5820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5331063"/>
            <a:ext cx="26112371" cy="8894992"/>
          </a:xfrm>
        </p:spPr>
        <p:txBody>
          <a:bodyPr anchor="b"/>
          <a:lstStyle>
            <a:lvl1pPr>
              <a:defRPr sz="18709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14310205"/>
            <a:ext cx="26112371" cy="4677666"/>
          </a:xfrm>
        </p:spPr>
        <p:txBody>
          <a:bodyPr/>
          <a:lstStyle>
            <a:lvl1pPr marL="0" indent="0">
              <a:buNone/>
              <a:defRPr sz="7483">
                <a:solidFill>
                  <a:schemeClr val="tx1"/>
                </a:solidFill>
              </a:defRPr>
            </a:lvl1pPr>
            <a:lvl2pPr marL="1425595" indent="0">
              <a:buNone/>
              <a:defRPr sz="6236">
                <a:solidFill>
                  <a:schemeClr val="tx1">
                    <a:tint val="75000"/>
                  </a:schemeClr>
                </a:solidFill>
              </a:defRPr>
            </a:lvl2pPr>
            <a:lvl3pPr marL="2851191" indent="0">
              <a:buNone/>
              <a:defRPr sz="5613">
                <a:solidFill>
                  <a:schemeClr val="tx1">
                    <a:tint val="75000"/>
                  </a:schemeClr>
                </a:solidFill>
              </a:defRPr>
            </a:lvl3pPr>
            <a:lvl4pPr marL="4276786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4pPr>
            <a:lvl5pPr marL="5702381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5pPr>
            <a:lvl6pPr marL="7127977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6pPr>
            <a:lvl7pPr marL="8553572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7pPr>
            <a:lvl8pPr marL="9979167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8pPr>
            <a:lvl9pPr marL="11404763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09BA9-59A7-40CB-A205-BEAA1BD77BCA}" type="datetimeFigureOut">
              <a:rPr lang="fi-FI" smtClean="0"/>
              <a:t>4.10.2021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9C198-467C-4EF1-AC79-652608D03F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74542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5692400"/>
            <a:ext cx="12866966" cy="13567714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5692400"/>
            <a:ext cx="12866966" cy="13567714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09BA9-59A7-40CB-A205-BEAA1BD77BCA}" type="datetimeFigureOut">
              <a:rPr lang="fi-FI" smtClean="0"/>
              <a:t>4.10.2021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9C198-467C-4EF1-AC79-652608D03F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79269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1138485"/>
            <a:ext cx="26112371" cy="4133179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5241960"/>
            <a:ext cx="12807832" cy="2569003"/>
          </a:xfrm>
        </p:spPr>
        <p:txBody>
          <a:bodyPr anchor="b"/>
          <a:lstStyle>
            <a:lvl1pPr marL="0" indent="0">
              <a:buNone/>
              <a:defRPr sz="7483" b="1"/>
            </a:lvl1pPr>
            <a:lvl2pPr marL="1425595" indent="0">
              <a:buNone/>
              <a:defRPr sz="6236" b="1"/>
            </a:lvl2pPr>
            <a:lvl3pPr marL="2851191" indent="0">
              <a:buNone/>
              <a:defRPr sz="5613" b="1"/>
            </a:lvl3pPr>
            <a:lvl4pPr marL="4276786" indent="0">
              <a:buNone/>
              <a:defRPr sz="4989" b="1"/>
            </a:lvl4pPr>
            <a:lvl5pPr marL="5702381" indent="0">
              <a:buNone/>
              <a:defRPr sz="4989" b="1"/>
            </a:lvl5pPr>
            <a:lvl6pPr marL="7127977" indent="0">
              <a:buNone/>
              <a:defRPr sz="4989" b="1"/>
            </a:lvl6pPr>
            <a:lvl7pPr marL="8553572" indent="0">
              <a:buNone/>
              <a:defRPr sz="4989" b="1"/>
            </a:lvl7pPr>
            <a:lvl8pPr marL="9979167" indent="0">
              <a:buNone/>
              <a:defRPr sz="4989" b="1"/>
            </a:lvl8pPr>
            <a:lvl9pPr marL="11404763" indent="0">
              <a:buNone/>
              <a:defRPr sz="4989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7810963"/>
            <a:ext cx="12807832" cy="1148875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5241960"/>
            <a:ext cx="12870909" cy="2569003"/>
          </a:xfrm>
        </p:spPr>
        <p:txBody>
          <a:bodyPr anchor="b"/>
          <a:lstStyle>
            <a:lvl1pPr marL="0" indent="0">
              <a:buNone/>
              <a:defRPr sz="7483" b="1"/>
            </a:lvl1pPr>
            <a:lvl2pPr marL="1425595" indent="0">
              <a:buNone/>
              <a:defRPr sz="6236" b="1"/>
            </a:lvl2pPr>
            <a:lvl3pPr marL="2851191" indent="0">
              <a:buNone/>
              <a:defRPr sz="5613" b="1"/>
            </a:lvl3pPr>
            <a:lvl4pPr marL="4276786" indent="0">
              <a:buNone/>
              <a:defRPr sz="4989" b="1"/>
            </a:lvl4pPr>
            <a:lvl5pPr marL="5702381" indent="0">
              <a:buNone/>
              <a:defRPr sz="4989" b="1"/>
            </a:lvl5pPr>
            <a:lvl6pPr marL="7127977" indent="0">
              <a:buNone/>
              <a:defRPr sz="4989" b="1"/>
            </a:lvl6pPr>
            <a:lvl7pPr marL="8553572" indent="0">
              <a:buNone/>
              <a:defRPr sz="4989" b="1"/>
            </a:lvl7pPr>
            <a:lvl8pPr marL="9979167" indent="0">
              <a:buNone/>
              <a:defRPr sz="4989" b="1"/>
            </a:lvl8pPr>
            <a:lvl9pPr marL="11404763" indent="0">
              <a:buNone/>
              <a:defRPr sz="4989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7810963"/>
            <a:ext cx="12870909" cy="1148875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09BA9-59A7-40CB-A205-BEAA1BD77BCA}" type="datetimeFigureOut">
              <a:rPr lang="fi-FI" smtClean="0"/>
              <a:t>4.10.2021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9C198-467C-4EF1-AC79-652608D03F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15962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09BA9-59A7-40CB-A205-BEAA1BD77BCA}" type="datetimeFigureOut">
              <a:rPr lang="fi-FI" smtClean="0"/>
              <a:t>4.10.2021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9C198-467C-4EF1-AC79-652608D03F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04446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09BA9-59A7-40CB-A205-BEAA1BD77BCA}" type="datetimeFigureOut">
              <a:rPr lang="fi-FI" smtClean="0"/>
              <a:t>4.10.2021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9C198-467C-4EF1-AC79-652608D03F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7085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1425575"/>
            <a:ext cx="9764544" cy="4989513"/>
          </a:xfrm>
        </p:spPr>
        <p:txBody>
          <a:bodyPr anchor="b"/>
          <a:lstStyle>
            <a:lvl1pPr>
              <a:defRPr sz="9978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3078850"/>
            <a:ext cx="15326827" cy="15196234"/>
          </a:xfrm>
        </p:spPr>
        <p:txBody>
          <a:bodyPr/>
          <a:lstStyle>
            <a:lvl1pPr>
              <a:defRPr sz="9978"/>
            </a:lvl1pPr>
            <a:lvl2pPr>
              <a:defRPr sz="8731"/>
            </a:lvl2pPr>
            <a:lvl3pPr>
              <a:defRPr sz="7483"/>
            </a:lvl3pPr>
            <a:lvl4pPr>
              <a:defRPr sz="6236"/>
            </a:lvl4pPr>
            <a:lvl5pPr>
              <a:defRPr sz="6236"/>
            </a:lvl5pPr>
            <a:lvl6pPr>
              <a:defRPr sz="6236"/>
            </a:lvl6pPr>
            <a:lvl7pPr>
              <a:defRPr sz="6236"/>
            </a:lvl7pPr>
            <a:lvl8pPr>
              <a:defRPr sz="6236"/>
            </a:lvl8pPr>
            <a:lvl9pPr>
              <a:defRPr sz="6236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6415088"/>
            <a:ext cx="9764544" cy="11884743"/>
          </a:xfrm>
        </p:spPr>
        <p:txBody>
          <a:bodyPr/>
          <a:lstStyle>
            <a:lvl1pPr marL="0" indent="0">
              <a:buNone/>
              <a:defRPr sz="4989"/>
            </a:lvl1pPr>
            <a:lvl2pPr marL="1425595" indent="0">
              <a:buNone/>
              <a:defRPr sz="4365"/>
            </a:lvl2pPr>
            <a:lvl3pPr marL="2851191" indent="0">
              <a:buNone/>
              <a:defRPr sz="3742"/>
            </a:lvl3pPr>
            <a:lvl4pPr marL="4276786" indent="0">
              <a:buNone/>
              <a:defRPr sz="3118"/>
            </a:lvl4pPr>
            <a:lvl5pPr marL="5702381" indent="0">
              <a:buNone/>
              <a:defRPr sz="3118"/>
            </a:lvl5pPr>
            <a:lvl6pPr marL="7127977" indent="0">
              <a:buNone/>
              <a:defRPr sz="3118"/>
            </a:lvl6pPr>
            <a:lvl7pPr marL="8553572" indent="0">
              <a:buNone/>
              <a:defRPr sz="3118"/>
            </a:lvl7pPr>
            <a:lvl8pPr marL="9979167" indent="0">
              <a:buNone/>
              <a:defRPr sz="3118"/>
            </a:lvl8pPr>
            <a:lvl9pPr marL="11404763" indent="0">
              <a:buNone/>
              <a:defRPr sz="3118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09BA9-59A7-40CB-A205-BEAA1BD77BCA}" type="datetimeFigureOut">
              <a:rPr lang="fi-FI" smtClean="0"/>
              <a:t>4.10.2021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9C198-467C-4EF1-AC79-652608D03F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40471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1425575"/>
            <a:ext cx="9764544" cy="4989513"/>
          </a:xfrm>
        </p:spPr>
        <p:txBody>
          <a:bodyPr anchor="b"/>
          <a:lstStyle>
            <a:lvl1pPr>
              <a:defRPr sz="9978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3078850"/>
            <a:ext cx="15326827" cy="15196234"/>
          </a:xfrm>
        </p:spPr>
        <p:txBody>
          <a:bodyPr anchor="t"/>
          <a:lstStyle>
            <a:lvl1pPr marL="0" indent="0">
              <a:buNone/>
              <a:defRPr sz="9978"/>
            </a:lvl1pPr>
            <a:lvl2pPr marL="1425595" indent="0">
              <a:buNone/>
              <a:defRPr sz="8731"/>
            </a:lvl2pPr>
            <a:lvl3pPr marL="2851191" indent="0">
              <a:buNone/>
              <a:defRPr sz="7483"/>
            </a:lvl3pPr>
            <a:lvl4pPr marL="4276786" indent="0">
              <a:buNone/>
              <a:defRPr sz="6236"/>
            </a:lvl4pPr>
            <a:lvl5pPr marL="5702381" indent="0">
              <a:buNone/>
              <a:defRPr sz="6236"/>
            </a:lvl5pPr>
            <a:lvl6pPr marL="7127977" indent="0">
              <a:buNone/>
              <a:defRPr sz="6236"/>
            </a:lvl6pPr>
            <a:lvl7pPr marL="8553572" indent="0">
              <a:buNone/>
              <a:defRPr sz="6236"/>
            </a:lvl7pPr>
            <a:lvl8pPr marL="9979167" indent="0">
              <a:buNone/>
              <a:defRPr sz="6236"/>
            </a:lvl8pPr>
            <a:lvl9pPr marL="11404763" indent="0">
              <a:buNone/>
              <a:defRPr sz="6236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6415088"/>
            <a:ext cx="9764544" cy="11884743"/>
          </a:xfrm>
        </p:spPr>
        <p:txBody>
          <a:bodyPr/>
          <a:lstStyle>
            <a:lvl1pPr marL="0" indent="0">
              <a:buNone/>
              <a:defRPr sz="4989"/>
            </a:lvl1pPr>
            <a:lvl2pPr marL="1425595" indent="0">
              <a:buNone/>
              <a:defRPr sz="4365"/>
            </a:lvl2pPr>
            <a:lvl3pPr marL="2851191" indent="0">
              <a:buNone/>
              <a:defRPr sz="3742"/>
            </a:lvl3pPr>
            <a:lvl4pPr marL="4276786" indent="0">
              <a:buNone/>
              <a:defRPr sz="3118"/>
            </a:lvl4pPr>
            <a:lvl5pPr marL="5702381" indent="0">
              <a:buNone/>
              <a:defRPr sz="3118"/>
            </a:lvl5pPr>
            <a:lvl6pPr marL="7127977" indent="0">
              <a:buNone/>
              <a:defRPr sz="3118"/>
            </a:lvl6pPr>
            <a:lvl7pPr marL="8553572" indent="0">
              <a:buNone/>
              <a:defRPr sz="3118"/>
            </a:lvl7pPr>
            <a:lvl8pPr marL="9979167" indent="0">
              <a:buNone/>
              <a:defRPr sz="3118"/>
            </a:lvl8pPr>
            <a:lvl9pPr marL="11404763" indent="0">
              <a:buNone/>
              <a:defRPr sz="3118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09BA9-59A7-40CB-A205-BEAA1BD77BCA}" type="datetimeFigureOut">
              <a:rPr lang="fi-FI" smtClean="0"/>
              <a:t>4.10.2021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9C198-467C-4EF1-AC79-652608D03F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1193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1138485"/>
            <a:ext cx="26112371" cy="41331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5692400"/>
            <a:ext cx="26112371" cy="13567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19819457"/>
            <a:ext cx="6811923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4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809BA9-59A7-40CB-A205-BEAA1BD77BCA}" type="datetimeFigureOut">
              <a:rPr lang="fi-FI" smtClean="0"/>
              <a:t>4.10.2021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19819457"/>
            <a:ext cx="10217884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4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19819457"/>
            <a:ext cx="6811923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4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9C198-467C-4EF1-AC79-652608D03F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37605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851191" rtl="0" eaLnBrk="1" latinLnBrk="0" hangingPunct="1">
        <a:lnSpc>
          <a:spcPct val="90000"/>
        </a:lnSpc>
        <a:spcBef>
          <a:spcPct val="0"/>
        </a:spcBef>
        <a:buNone/>
        <a:defRPr sz="137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12798" indent="-712798" algn="l" defTabSz="2851191" rtl="0" eaLnBrk="1" latinLnBrk="0" hangingPunct="1">
        <a:lnSpc>
          <a:spcPct val="90000"/>
        </a:lnSpc>
        <a:spcBef>
          <a:spcPts val="3118"/>
        </a:spcBef>
        <a:buFont typeface="Arial" panose="020B0604020202020204" pitchFamily="34" charset="0"/>
        <a:buChar char="•"/>
        <a:defRPr sz="8731" kern="1200">
          <a:solidFill>
            <a:schemeClr val="tx1"/>
          </a:solidFill>
          <a:latin typeface="+mn-lt"/>
          <a:ea typeface="+mn-ea"/>
          <a:cs typeface="+mn-cs"/>
        </a:defRPr>
      </a:lvl1pPr>
      <a:lvl2pPr marL="2138393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7483" kern="1200">
          <a:solidFill>
            <a:schemeClr val="tx1"/>
          </a:solidFill>
          <a:latin typeface="+mn-lt"/>
          <a:ea typeface="+mn-ea"/>
          <a:cs typeface="+mn-cs"/>
        </a:defRPr>
      </a:lvl2pPr>
      <a:lvl3pPr marL="3563988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6236" kern="1200">
          <a:solidFill>
            <a:schemeClr val="tx1"/>
          </a:solidFill>
          <a:latin typeface="+mn-lt"/>
          <a:ea typeface="+mn-ea"/>
          <a:cs typeface="+mn-cs"/>
        </a:defRPr>
      </a:lvl3pPr>
      <a:lvl4pPr marL="4989584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4pPr>
      <a:lvl5pPr marL="6415179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5pPr>
      <a:lvl6pPr marL="7840774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6pPr>
      <a:lvl7pPr marL="9266370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7pPr>
      <a:lvl8pPr marL="10691965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8pPr>
      <a:lvl9pPr marL="12117560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1pPr>
      <a:lvl2pPr marL="1425595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2pPr>
      <a:lvl3pPr marL="2851191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3pPr>
      <a:lvl4pPr marL="4276786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4pPr>
      <a:lvl5pPr marL="5702381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5pPr>
      <a:lvl6pPr marL="7127977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6pPr>
      <a:lvl7pPr marL="8553572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7pPr>
      <a:lvl8pPr marL="9979167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8pPr>
      <a:lvl9pPr marL="11404763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>
            <a:extLst>
              <a:ext uri="{FF2B5EF4-FFF2-40B4-BE49-F238E27FC236}">
                <a16:creationId xmlns:a16="http://schemas.microsoft.com/office/drawing/2014/main" id="{C0C26627-014A-4340-AAD9-3677EC66A7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0275213" cy="21383625"/>
          </a:xfrm>
          <a:prstGeom prst="rect">
            <a:avLst/>
          </a:prstGeom>
        </p:spPr>
      </p:pic>
      <p:sp>
        <p:nvSpPr>
          <p:cNvPr id="6" name="Tekstiruutu 5">
            <a:extLst>
              <a:ext uri="{FF2B5EF4-FFF2-40B4-BE49-F238E27FC236}">
                <a16:creationId xmlns:a16="http://schemas.microsoft.com/office/drawing/2014/main" id="{2517E65D-1153-4B37-B35F-CD9F38D9FA4C}"/>
              </a:ext>
            </a:extLst>
          </p:cNvPr>
          <p:cNvSpPr txBox="1"/>
          <p:nvPr/>
        </p:nvSpPr>
        <p:spPr>
          <a:xfrm>
            <a:off x="901393" y="426945"/>
            <a:ext cx="90738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4800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</a:rPr>
              <a:t>Ruokapalvelun</a:t>
            </a:r>
          </a:p>
          <a:p>
            <a:r>
              <a:rPr lang="fi-FI" sz="4800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</a:rPr>
              <a:t>nimi</a:t>
            </a:r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B1178034-6408-475A-BFBA-3653922CD09B}"/>
              </a:ext>
            </a:extLst>
          </p:cNvPr>
          <p:cNvSpPr txBox="1"/>
          <p:nvPr/>
        </p:nvSpPr>
        <p:spPr>
          <a:xfrm>
            <a:off x="877081" y="2332654"/>
            <a:ext cx="5939355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4000" dirty="0">
                <a:solidFill>
                  <a:srgbClr val="F26200"/>
                </a:solidFill>
                <a:latin typeface="Corbel" panose="020B0503020204020204" pitchFamily="34" charset="0"/>
              </a:rPr>
              <a:t>Vastuullisuusteema</a:t>
            </a:r>
          </a:p>
          <a:p>
            <a:endParaRPr lang="fi-FI" dirty="0">
              <a:solidFill>
                <a:srgbClr val="F26200"/>
              </a:solidFill>
              <a:latin typeface="Corbel" panose="020B0503020204020204" pitchFamily="34" charset="0"/>
            </a:endParaRPr>
          </a:p>
          <a:p>
            <a:pPr marL="571500" indent="-571500">
              <a:buClr>
                <a:schemeClr val="tx1">
                  <a:lumMod val="85000"/>
                  <a:lumOff val="15000"/>
                </a:schemeClr>
              </a:buClr>
              <a:buSzPct val="120000"/>
              <a:buFont typeface="Arial" panose="020B0604020202020204" pitchFamily="34" charset="0"/>
              <a:buChar char="•"/>
            </a:pPr>
            <a:r>
              <a:rPr lang="fi-FI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Tarkennus</a:t>
            </a:r>
          </a:p>
          <a:p>
            <a:pPr marL="571500" indent="-571500">
              <a:buClr>
                <a:schemeClr val="tx1">
                  <a:lumMod val="85000"/>
                  <a:lumOff val="15000"/>
                </a:schemeClr>
              </a:buClr>
              <a:buSzPct val="120000"/>
              <a:buFont typeface="Arial" panose="020B0604020202020204" pitchFamily="34" charset="0"/>
              <a:buChar char="•"/>
            </a:pPr>
            <a:r>
              <a:rPr lang="fi-FI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Tarkennus</a:t>
            </a:r>
            <a:endParaRPr lang="fi-FI" sz="4400" dirty="0">
              <a:solidFill>
                <a:srgbClr val="F26200"/>
              </a:solidFill>
              <a:latin typeface="Corbel" panose="020B0503020204020204" pitchFamily="34" charset="0"/>
            </a:endParaRPr>
          </a:p>
          <a:p>
            <a:endParaRPr lang="fi-FI" sz="4000" dirty="0">
              <a:solidFill>
                <a:srgbClr val="F26200"/>
              </a:solidFill>
              <a:latin typeface="Corbel" panose="020B0503020204020204" pitchFamily="34" charset="0"/>
            </a:endParaRPr>
          </a:p>
        </p:txBody>
      </p:sp>
      <p:grpSp>
        <p:nvGrpSpPr>
          <p:cNvPr id="18" name="Ryhmä 17">
            <a:extLst>
              <a:ext uri="{FF2B5EF4-FFF2-40B4-BE49-F238E27FC236}">
                <a16:creationId xmlns:a16="http://schemas.microsoft.com/office/drawing/2014/main" id="{706FB009-AFF0-46B6-B9B6-053335464E69}"/>
              </a:ext>
            </a:extLst>
          </p:cNvPr>
          <p:cNvGrpSpPr/>
          <p:nvPr/>
        </p:nvGrpSpPr>
        <p:grpSpPr>
          <a:xfrm>
            <a:off x="8714792" y="7613780"/>
            <a:ext cx="2705877" cy="2705877"/>
            <a:chOff x="8714792" y="7613780"/>
            <a:chExt cx="2705877" cy="2705877"/>
          </a:xfrm>
        </p:grpSpPr>
        <p:sp>
          <p:nvSpPr>
            <p:cNvPr id="15" name="Ellipsi 14">
              <a:extLst>
                <a:ext uri="{FF2B5EF4-FFF2-40B4-BE49-F238E27FC236}">
                  <a16:creationId xmlns:a16="http://schemas.microsoft.com/office/drawing/2014/main" id="{353B2D74-7CC1-4925-8EC4-7F4B3131D9B5}"/>
                </a:ext>
              </a:extLst>
            </p:cNvPr>
            <p:cNvSpPr/>
            <p:nvPr/>
          </p:nvSpPr>
          <p:spPr>
            <a:xfrm>
              <a:off x="8714792" y="7613780"/>
              <a:ext cx="2705877" cy="2705877"/>
            </a:xfrm>
            <a:prstGeom prst="ellipse">
              <a:avLst/>
            </a:prstGeom>
            <a:solidFill>
              <a:srgbClr val="FFC000">
                <a:alpha val="50000"/>
              </a:srgb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6" name="Tekstiruutu 15">
              <a:extLst>
                <a:ext uri="{FF2B5EF4-FFF2-40B4-BE49-F238E27FC236}">
                  <a16:creationId xmlns:a16="http://schemas.microsoft.com/office/drawing/2014/main" id="{9B4AF0CA-F3C3-486C-A2CE-9A8B76DE54F8}"/>
                </a:ext>
              </a:extLst>
            </p:cNvPr>
            <p:cNvSpPr txBox="1"/>
            <p:nvPr/>
          </p:nvSpPr>
          <p:spPr>
            <a:xfrm>
              <a:off x="8714792" y="7763070"/>
              <a:ext cx="2705877" cy="2407298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fi-FI" sz="2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Tapahtuma</a:t>
              </a:r>
            </a:p>
          </p:txBody>
        </p:sp>
      </p:grpSp>
      <p:grpSp>
        <p:nvGrpSpPr>
          <p:cNvPr id="19" name="Ryhmä 18">
            <a:extLst>
              <a:ext uri="{FF2B5EF4-FFF2-40B4-BE49-F238E27FC236}">
                <a16:creationId xmlns:a16="http://schemas.microsoft.com/office/drawing/2014/main" id="{A70E3981-D183-4054-8E54-E385C3A437B6}"/>
              </a:ext>
            </a:extLst>
          </p:cNvPr>
          <p:cNvGrpSpPr/>
          <p:nvPr/>
        </p:nvGrpSpPr>
        <p:grpSpPr>
          <a:xfrm>
            <a:off x="11879667" y="7613780"/>
            <a:ext cx="2705877" cy="2705877"/>
            <a:chOff x="8714792" y="7613780"/>
            <a:chExt cx="2705877" cy="2705877"/>
          </a:xfrm>
        </p:grpSpPr>
        <p:sp>
          <p:nvSpPr>
            <p:cNvPr id="20" name="Ellipsi 19">
              <a:extLst>
                <a:ext uri="{FF2B5EF4-FFF2-40B4-BE49-F238E27FC236}">
                  <a16:creationId xmlns:a16="http://schemas.microsoft.com/office/drawing/2014/main" id="{1C438CF0-FA9B-4427-8328-0BA628020DE4}"/>
                </a:ext>
              </a:extLst>
            </p:cNvPr>
            <p:cNvSpPr/>
            <p:nvPr/>
          </p:nvSpPr>
          <p:spPr>
            <a:xfrm>
              <a:off x="8714792" y="7613780"/>
              <a:ext cx="2705877" cy="2705877"/>
            </a:xfrm>
            <a:prstGeom prst="ellipse">
              <a:avLst/>
            </a:prstGeom>
            <a:solidFill>
              <a:srgbClr val="FFC000">
                <a:alpha val="50000"/>
              </a:srgb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21" name="Tekstiruutu 20">
              <a:extLst>
                <a:ext uri="{FF2B5EF4-FFF2-40B4-BE49-F238E27FC236}">
                  <a16:creationId xmlns:a16="http://schemas.microsoft.com/office/drawing/2014/main" id="{45587891-6FBC-4BF5-94D6-2C08A60F9E2B}"/>
                </a:ext>
              </a:extLst>
            </p:cNvPr>
            <p:cNvSpPr txBox="1"/>
            <p:nvPr/>
          </p:nvSpPr>
          <p:spPr>
            <a:xfrm>
              <a:off x="8714792" y="7763070"/>
              <a:ext cx="2705877" cy="2407298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fi-FI" sz="2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Tapahtuma</a:t>
              </a:r>
            </a:p>
          </p:txBody>
        </p:sp>
      </p:grpSp>
      <p:grpSp>
        <p:nvGrpSpPr>
          <p:cNvPr id="25" name="Ryhmä 24">
            <a:extLst>
              <a:ext uri="{FF2B5EF4-FFF2-40B4-BE49-F238E27FC236}">
                <a16:creationId xmlns:a16="http://schemas.microsoft.com/office/drawing/2014/main" id="{132A3888-ED75-4760-B4FD-ABE2B8779B2E}"/>
              </a:ext>
            </a:extLst>
          </p:cNvPr>
          <p:cNvGrpSpPr/>
          <p:nvPr/>
        </p:nvGrpSpPr>
        <p:grpSpPr>
          <a:xfrm>
            <a:off x="8929287" y="12519937"/>
            <a:ext cx="2705877" cy="2705877"/>
            <a:chOff x="8714792" y="7613780"/>
            <a:chExt cx="2705877" cy="2705877"/>
          </a:xfrm>
        </p:grpSpPr>
        <p:sp>
          <p:nvSpPr>
            <p:cNvPr id="26" name="Ellipsi 25">
              <a:extLst>
                <a:ext uri="{FF2B5EF4-FFF2-40B4-BE49-F238E27FC236}">
                  <a16:creationId xmlns:a16="http://schemas.microsoft.com/office/drawing/2014/main" id="{2CECE99D-F78D-4C10-B5F8-B0040497EF76}"/>
                </a:ext>
              </a:extLst>
            </p:cNvPr>
            <p:cNvSpPr/>
            <p:nvPr/>
          </p:nvSpPr>
          <p:spPr>
            <a:xfrm>
              <a:off x="8714792" y="7613780"/>
              <a:ext cx="2705877" cy="2705877"/>
            </a:xfrm>
            <a:prstGeom prst="ellipse">
              <a:avLst/>
            </a:prstGeom>
            <a:solidFill>
              <a:srgbClr val="FFC000">
                <a:alpha val="50000"/>
              </a:srgb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27" name="Tekstiruutu 26">
              <a:extLst>
                <a:ext uri="{FF2B5EF4-FFF2-40B4-BE49-F238E27FC236}">
                  <a16:creationId xmlns:a16="http://schemas.microsoft.com/office/drawing/2014/main" id="{17F62C1E-785B-479C-BD73-977B0B29A01D}"/>
                </a:ext>
              </a:extLst>
            </p:cNvPr>
            <p:cNvSpPr txBox="1"/>
            <p:nvPr/>
          </p:nvSpPr>
          <p:spPr>
            <a:xfrm>
              <a:off x="8714792" y="7763070"/>
              <a:ext cx="2705877" cy="2407298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fi-FI" sz="2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Tapahtuma</a:t>
              </a:r>
            </a:p>
          </p:txBody>
        </p:sp>
      </p:grpSp>
      <p:grpSp>
        <p:nvGrpSpPr>
          <p:cNvPr id="28" name="Ryhmä 27">
            <a:extLst>
              <a:ext uri="{FF2B5EF4-FFF2-40B4-BE49-F238E27FC236}">
                <a16:creationId xmlns:a16="http://schemas.microsoft.com/office/drawing/2014/main" id="{8BF2D5F3-0D6A-4E40-835D-E7D98436189B}"/>
              </a:ext>
            </a:extLst>
          </p:cNvPr>
          <p:cNvGrpSpPr/>
          <p:nvPr/>
        </p:nvGrpSpPr>
        <p:grpSpPr>
          <a:xfrm>
            <a:off x="11876801" y="12669227"/>
            <a:ext cx="2705877" cy="2705877"/>
            <a:chOff x="8714792" y="7613780"/>
            <a:chExt cx="2705877" cy="2705877"/>
          </a:xfrm>
        </p:grpSpPr>
        <p:sp>
          <p:nvSpPr>
            <p:cNvPr id="29" name="Ellipsi 28">
              <a:extLst>
                <a:ext uri="{FF2B5EF4-FFF2-40B4-BE49-F238E27FC236}">
                  <a16:creationId xmlns:a16="http://schemas.microsoft.com/office/drawing/2014/main" id="{A80A5B28-1D1E-4276-818D-76096DFA8CF6}"/>
                </a:ext>
              </a:extLst>
            </p:cNvPr>
            <p:cNvSpPr/>
            <p:nvPr/>
          </p:nvSpPr>
          <p:spPr>
            <a:xfrm>
              <a:off x="8714792" y="7613780"/>
              <a:ext cx="2705877" cy="2705877"/>
            </a:xfrm>
            <a:prstGeom prst="ellipse">
              <a:avLst/>
            </a:prstGeom>
            <a:solidFill>
              <a:srgbClr val="FFC000">
                <a:alpha val="50000"/>
              </a:srgb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30" name="Tekstiruutu 29">
              <a:extLst>
                <a:ext uri="{FF2B5EF4-FFF2-40B4-BE49-F238E27FC236}">
                  <a16:creationId xmlns:a16="http://schemas.microsoft.com/office/drawing/2014/main" id="{AB346E2B-1095-400B-B706-ED8D7D67109C}"/>
                </a:ext>
              </a:extLst>
            </p:cNvPr>
            <p:cNvSpPr txBox="1"/>
            <p:nvPr/>
          </p:nvSpPr>
          <p:spPr>
            <a:xfrm>
              <a:off x="8714792" y="7763070"/>
              <a:ext cx="2705877" cy="2407298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fi-FI" sz="2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Tapahtuma</a:t>
              </a:r>
            </a:p>
          </p:txBody>
        </p:sp>
      </p:grpSp>
      <p:grpSp>
        <p:nvGrpSpPr>
          <p:cNvPr id="31" name="Ryhmä 30">
            <a:extLst>
              <a:ext uri="{FF2B5EF4-FFF2-40B4-BE49-F238E27FC236}">
                <a16:creationId xmlns:a16="http://schemas.microsoft.com/office/drawing/2014/main" id="{7ADAECE4-874A-41C7-98DA-4F76DDF12ABB}"/>
              </a:ext>
            </a:extLst>
          </p:cNvPr>
          <p:cNvGrpSpPr/>
          <p:nvPr/>
        </p:nvGrpSpPr>
        <p:grpSpPr>
          <a:xfrm>
            <a:off x="18782522" y="7613780"/>
            <a:ext cx="2705877" cy="2705877"/>
            <a:chOff x="8714792" y="7613780"/>
            <a:chExt cx="2705877" cy="2705877"/>
          </a:xfrm>
        </p:grpSpPr>
        <p:sp>
          <p:nvSpPr>
            <p:cNvPr id="32" name="Ellipsi 31">
              <a:extLst>
                <a:ext uri="{FF2B5EF4-FFF2-40B4-BE49-F238E27FC236}">
                  <a16:creationId xmlns:a16="http://schemas.microsoft.com/office/drawing/2014/main" id="{0632E4F0-CCC6-453B-8908-3D375236C495}"/>
                </a:ext>
              </a:extLst>
            </p:cNvPr>
            <p:cNvSpPr/>
            <p:nvPr/>
          </p:nvSpPr>
          <p:spPr>
            <a:xfrm>
              <a:off x="8714792" y="7613780"/>
              <a:ext cx="2705877" cy="2705877"/>
            </a:xfrm>
            <a:prstGeom prst="ellipse">
              <a:avLst/>
            </a:prstGeom>
            <a:solidFill>
              <a:srgbClr val="FFC000">
                <a:alpha val="50000"/>
              </a:srgb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33" name="Tekstiruutu 32">
              <a:extLst>
                <a:ext uri="{FF2B5EF4-FFF2-40B4-BE49-F238E27FC236}">
                  <a16:creationId xmlns:a16="http://schemas.microsoft.com/office/drawing/2014/main" id="{EF08022A-731B-4AD5-B646-CA03063D4BCB}"/>
                </a:ext>
              </a:extLst>
            </p:cNvPr>
            <p:cNvSpPr txBox="1"/>
            <p:nvPr/>
          </p:nvSpPr>
          <p:spPr>
            <a:xfrm>
              <a:off x="8714792" y="7763070"/>
              <a:ext cx="2705877" cy="2407298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fi-FI" sz="2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Tapahtuma</a:t>
              </a:r>
            </a:p>
          </p:txBody>
        </p:sp>
      </p:grpSp>
      <p:grpSp>
        <p:nvGrpSpPr>
          <p:cNvPr id="34" name="Ryhmä 33">
            <a:extLst>
              <a:ext uri="{FF2B5EF4-FFF2-40B4-BE49-F238E27FC236}">
                <a16:creationId xmlns:a16="http://schemas.microsoft.com/office/drawing/2014/main" id="{CF2FEF56-30A0-4212-8763-DC31E63F28FE}"/>
              </a:ext>
            </a:extLst>
          </p:cNvPr>
          <p:cNvGrpSpPr/>
          <p:nvPr/>
        </p:nvGrpSpPr>
        <p:grpSpPr>
          <a:xfrm>
            <a:off x="18782522" y="12669226"/>
            <a:ext cx="2705877" cy="2705877"/>
            <a:chOff x="8714792" y="7613780"/>
            <a:chExt cx="2705877" cy="2705877"/>
          </a:xfrm>
        </p:grpSpPr>
        <p:sp>
          <p:nvSpPr>
            <p:cNvPr id="35" name="Ellipsi 34">
              <a:extLst>
                <a:ext uri="{FF2B5EF4-FFF2-40B4-BE49-F238E27FC236}">
                  <a16:creationId xmlns:a16="http://schemas.microsoft.com/office/drawing/2014/main" id="{378DB759-BC4B-4ED3-8E9B-5AD18C8B6B51}"/>
                </a:ext>
              </a:extLst>
            </p:cNvPr>
            <p:cNvSpPr/>
            <p:nvPr/>
          </p:nvSpPr>
          <p:spPr>
            <a:xfrm>
              <a:off x="8714792" y="7613780"/>
              <a:ext cx="2705877" cy="2705877"/>
            </a:xfrm>
            <a:prstGeom prst="ellipse">
              <a:avLst/>
            </a:prstGeom>
            <a:solidFill>
              <a:srgbClr val="FFC000">
                <a:alpha val="50000"/>
              </a:srgb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36" name="Tekstiruutu 35">
              <a:extLst>
                <a:ext uri="{FF2B5EF4-FFF2-40B4-BE49-F238E27FC236}">
                  <a16:creationId xmlns:a16="http://schemas.microsoft.com/office/drawing/2014/main" id="{BAC56FBB-38D5-4DE9-A99F-D84F31CE9A8E}"/>
                </a:ext>
              </a:extLst>
            </p:cNvPr>
            <p:cNvSpPr txBox="1"/>
            <p:nvPr/>
          </p:nvSpPr>
          <p:spPr>
            <a:xfrm>
              <a:off x="8714792" y="7763070"/>
              <a:ext cx="2705877" cy="2407298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fi-FI" sz="2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Tapahtuma</a:t>
              </a:r>
            </a:p>
          </p:txBody>
        </p:sp>
      </p:grpSp>
      <p:grpSp>
        <p:nvGrpSpPr>
          <p:cNvPr id="37" name="Ryhmä 36">
            <a:extLst>
              <a:ext uri="{FF2B5EF4-FFF2-40B4-BE49-F238E27FC236}">
                <a16:creationId xmlns:a16="http://schemas.microsoft.com/office/drawing/2014/main" id="{9C9DEAD1-37A0-4A9D-8AAD-F54C3C1B48E1}"/>
              </a:ext>
            </a:extLst>
          </p:cNvPr>
          <p:cNvGrpSpPr/>
          <p:nvPr/>
        </p:nvGrpSpPr>
        <p:grpSpPr>
          <a:xfrm>
            <a:off x="15617647" y="12669226"/>
            <a:ext cx="2705877" cy="2705877"/>
            <a:chOff x="8714792" y="7613780"/>
            <a:chExt cx="2705877" cy="2705877"/>
          </a:xfrm>
        </p:grpSpPr>
        <p:sp>
          <p:nvSpPr>
            <p:cNvPr id="38" name="Ellipsi 37">
              <a:extLst>
                <a:ext uri="{FF2B5EF4-FFF2-40B4-BE49-F238E27FC236}">
                  <a16:creationId xmlns:a16="http://schemas.microsoft.com/office/drawing/2014/main" id="{0516D315-2B22-4D19-8153-1D7661F00B5C}"/>
                </a:ext>
              </a:extLst>
            </p:cNvPr>
            <p:cNvSpPr/>
            <p:nvPr/>
          </p:nvSpPr>
          <p:spPr>
            <a:xfrm>
              <a:off x="8714792" y="7613780"/>
              <a:ext cx="2705877" cy="2705877"/>
            </a:xfrm>
            <a:prstGeom prst="ellipse">
              <a:avLst/>
            </a:prstGeom>
            <a:solidFill>
              <a:srgbClr val="FFC000">
                <a:alpha val="50000"/>
              </a:srgb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39" name="Tekstiruutu 38">
              <a:extLst>
                <a:ext uri="{FF2B5EF4-FFF2-40B4-BE49-F238E27FC236}">
                  <a16:creationId xmlns:a16="http://schemas.microsoft.com/office/drawing/2014/main" id="{376FAE03-5B2E-425E-A8F5-36C3AA0BE37F}"/>
                </a:ext>
              </a:extLst>
            </p:cNvPr>
            <p:cNvSpPr txBox="1"/>
            <p:nvPr/>
          </p:nvSpPr>
          <p:spPr>
            <a:xfrm>
              <a:off x="8714792" y="7763070"/>
              <a:ext cx="2705877" cy="2407298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fi-FI" sz="2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Tapahtuma</a:t>
              </a:r>
            </a:p>
          </p:txBody>
        </p:sp>
      </p:grpSp>
      <p:grpSp>
        <p:nvGrpSpPr>
          <p:cNvPr id="40" name="Ryhmä 39">
            <a:extLst>
              <a:ext uri="{FF2B5EF4-FFF2-40B4-BE49-F238E27FC236}">
                <a16:creationId xmlns:a16="http://schemas.microsoft.com/office/drawing/2014/main" id="{1A79F520-BF77-4BF0-BE4A-A042EA7BE052}"/>
              </a:ext>
            </a:extLst>
          </p:cNvPr>
          <p:cNvGrpSpPr/>
          <p:nvPr/>
        </p:nvGrpSpPr>
        <p:grpSpPr>
          <a:xfrm>
            <a:off x="15617647" y="7613779"/>
            <a:ext cx="2705877" cy="2705877"/>
            <a:chOff x="8714792" y="7613780"/>
            <a:chExt cx="2705877" cy="2705877"/>
          </a:xfrm>
        </p:grpSpPr>
        <p:sp>
          <p:nvSpPr>
            <p:cNvPr id="41" name="Ellipsi 40">
              <a:extLst>
                <a:ext uri="{FF2B5EF4-FFF2-40B4-BE49-F238E27FC236}">
                  <a16:creationId xmlns:a16="http://schemas.microsoft.com/office/drawing/2014/main" id="{AA8232A6-E920-4AE7-BBCE-276A4E0C9F46}"/>
                </a:ext>
              </a:extLst>
            </p:cNvPr>
            <p:cNvSpPr/>
            <p:nvPr/>
          </p:nvSpPr>
          <p:spPr>
            <a:xfrm>
              <a:off x="8714792" y="7613780"/>
              <a:ext cx="2705877" cy="2705877"/>
            </a:xfrm>
            <a:prstGeom prst="ellipse">
              <a:avLst/>
            </a:prstGeom>
            <a:solidFill>
              <a:srgbClr val="FFC000">
                <a:alpha val="50000"/>
              </a:srgb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42" name="Tekstiruutu 41">
              <a:extLst>
                <a:ext uri="{FF2B5EF4-FFF2-40B4-BE49-F238E27FC236}">
                  <a16:creationId xmlns:a16="http://schemas.microsoft.com/office/drawing/2014/main" id="{6E38AF53-F440-4D13-B57A-DC847ECE67B4}"/>
                </a:ext>
              </a:extLst>
            </p:cNvPr>
            <p:cNvSpPr txBox="1"/>
            <p:nvPr/>
          </p:nvSpPr>
          <p:spPr>
            <a:xfrm>
              <a:off x="8714792" y="7763070"/>
              <a:ext cx="2705877" cy="2407298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fi-FI" sz="2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orbel" panose="020B0503020204020204" pitchFamily="34" charset="0"/>
                </a:rPr>
                <a:t>Tapahtuma</a:t>
              </a:r>
            </a:p>
          </p:txBody>
        </p:sp>
      </p:grpSp>
      <p:sp>
        <p:nvSpPr>
          <p:cNvPr id="43" name="Tekstiruutu 42">
            <a:extLst>
              <a:ext uri="{FF2B5EF4-FFF2-40B4-BE49-F238E27FC236}">
                <a16:creationId xmlns:a16="http://schemas.microsoft.com/office/drawing/2014/main" id="{A09CF199-B239-4E39-BA40-2DE9BDC5E013}"/>
              </a:ext>
            </a:extLst>
          </p:cNvPr>
          <p:cNvSpPr txBox="1"/>
          <p:nvPr/>
        </p:nvSpPr>
        <p:spPr>
          <a:xfrm>
            <a:off x="901393" y="11871673"/>
            <a:ext cx="5139189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4000" dirty="0">
                <a:solidFill>
                  <a:srgbClr val="F26200"/>
                </a:solidFill>
                <a:latin typeface="Corbel" panose="020B0503020204020204" pitchFamily="34" charset="0"/>
              </a:rPr>
              <a:t>Vastuullisuusteema</a:t>
            </a:r>
          </a:p>
          <a:p>
            <a:endParaRPr lang="fi-FI" dirty="0">
              <a:solidFill>
                <a:srgbClr val="F26200"/>
              </a:solidFill>
              <a:latin typeface="Corbel" panose="020B0503020204020204" pitchFamily="34" charset="0"/>
            </a:endParaRPr>
          </a:p>
          <a:p>
            <a:pPr marL="571500" indent="-571500">
              <a:buClr>
                <a:schemeClr val="tx1">
                  <a:lumMod val="85000"/>
                  <a:lumOff val="15000"/>
                </a:schemeClr>
              </a:buClr>
              <a:buSzPct val="120000"/>
              <a:buFont typeface="Arial" panose="020B0604020202020204" pitchFamily="34" charset="0"/>
              <a:buChar char="•"/>
            </a:pPr>
            <a:r>
              <a:rPr lang="fi-FI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Tarkennus</a:t>
            </a:r>
          </a:p>
          <a:p>
            <a:pPr marL="571500" indent="-571500">
              <a:buClr>
                <a:schemeClr val="tx1">
                  <a:lumMod val="85000"/>
                  <a:lumOff val="15000"/>
                </a:schemeClr>
              </a:buClr>
              <a:buSzPct val="120000"/>
              <a:buFont typeface="Arial" panose="020B0604020202020204" pitchFamily="34" charset="0"/>
              <a:buChar char="•"/>
            </a:pPr>
            <a:r>
              <a:rPr lang="fi-FI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Tarkennus</a:t>
            </a:r>
            <a:endParaRPr lang="fi-FI" sz="4400" dirty="0">
              <a:solidFill>
                <a:srgbClr val="F26200"/>
              </a:solidFill>
              <a:latin typeface="Corbel" panose="020B0503020204020204" pitchFamily="34" charset="0"/>
            </a:endParaRPr>
          </a:p>
          <a:p>
            <a:endParaRPr lang="fi-FI" sz="4000" dirty="0">
              <a:solidFill>
                <a:srgbClr val="F26200"/>
              </a:solidFill>
              <a:latin typeface="Corbel" panose="020B0503020204020204" pitchFamily="34" charset="0"/>
            </a:endParaRPr>
          </a:p>
        </p:txBody>
      </p:sp>
      <p:sp>
        <p:nvSpPr>
          <p:cNvPr id="44" name="Tekstiruutu 43">
            <a:extLst>
              <a:ext uri="{FF2B5EF4-FFF2-40B4-BE49-F238E27FC236}">
                <a16:creationId xmlns:a16="http://schemas.microsoft.com/office/drawing/2014/main" id="{AD453A36-5007-453B-B38B-6D1E18B7CD9D}"/>
              </a:ext>
            </a:extLst>
          </p:cNvPr>
          <p:cNvSpPr txBox="1"/>
          <p:nvPr/>
        </p:nvSpPr>
        <p:spPr>
          <a:xfrm>
            <a:off x="24352793" y="2332654"/>
            <a:ext cx="5406772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4000" dirty="0">
                <a:solidFill>
                  <a:srgbClr val="F26200"/>
                </a:solidFill>
                <a:latin typeface="Corbel" panose="020B0503020204020204" pitchFamily="34" charset="0"/>
              </a:rPr>
              <a:t>Vastuullisuusteema</a:t>
            </a:r>
          </a:p>
          <a:p>
            <a:endParaRPr lang="fi-FI" dirty="0">
              <a:solidFill>
                <a:srgbClr val="F26200"/>
              </a:solidFill>
              <a:latin typeface="Corbel" panose="020B0503020204020204" pitchFamily="34" charset="0"/>
            </a:endParaRPr>
          </a:p>
          <a:p>
            <a:pPr marL="571500" indent="-571500">
              <a:buClr>
                <a:schemeClr val="tx1">
                  <a:lumMod val="85000"/>
                  <a:lumOff val="15000"/>
                </a:schemeClr>
              </a:buClr>
              <a:buSzPct val="120000"/>
              <a:buFont typeface="Arial" panose="020B0604020202020204" pitchFamily="34" charset="0"/>
              <a:buChar char="•"/>
            </a:pPr>
            <a:r>
              <a:rPr lang="fi-FI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Tarkennus</a:t>
            </a:r>
          </a:p>
          <a:p>
            <a:pPr marL="571500" indent="-571500">
              <a:buClr>
                <a:schemeClr val="tx1">
                  <a:lumMod val="85000"/>
                  <a:lumOff val="15000"/>
                </a:schemeClr>
              </a:buClr>
              <a:buSzPct val="120000"/>
              <a:buFont typeface="Arial" panose="020B0604020202020204" pitchFamily="34" charset="0"/>
              <a:buChar char="•"/>
            </a:pPr>
            <a:r>
              <a:rPr lang="fi-FI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Tarkennus</a:t>
            </a:r>
            <a:endParaRPr lang="fi-FI" sz="4400" dirty="0">
              <a:solidFill>
                <a:srgbClr val="F26200"/>
              </a:solidFill>
              <a:latin typeface="Corbel" panose="020B0503020204020204" pitchFamily="34" charset="0"/>
            </a:endParaRPr>
          </a:p>
          <a:p>
            <a:endParaRPr lang="fi-FI" sz="4000" dirty="0">
              <a:solidFill>
                <a:srgbClr val="F26200"/>
              </a:solidFill>
              <a:latin typeface="Corbel" panose="020B0503020204020204" pitchFamily="34" charset="0"/>
            </a:endParaRPr>
          </a:p>
        </p:txBody>
      </p:sp>
      <p:sp>
        <p:nvSpPr>
          <p:cNvPr id="45" name="Tekstiruutu 44">
            <a:extLst>
              <a:ext uri="{FF2B5EF4-FFF2-40B4-BE49-F238E27FC236}">
                <a16:creationId xmlns:a16="http://schemas.microsoft.com/office/drawing/2014/main" id="{2772D0F7-76E6-455F-B071-9DF623485DA5}"/>
              </a:ext>
            </a:extLst>
          </p:cNvPr>
          <p:cNvSpPr txBox="1"/>
          <p:nvPr/>
        </p:nvSpPr>
        <p:spPr>
          <a:xfrm>
            <a:off x="24377104" y="11871673"/>
            <a:ext cx="5382461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4000" dirty="0">
                <a:solidFill>
                  <a:srgbClr val="F26200"/>
                </a:solidFill>
                <a:latin typeface="Corbel" panose="020B0503020204020204" pitchFamily="34" charset="0"/>
              </a:rPr>
              <a:t>Vastuullisuusteema</a:t>
            </a:r>
          </a:p>
          <a:p>
            <a:endParaRPr lang="fi-FI" dirty="0">
              <a:solidFill>
                <a:srgbClr val="F26200"/>
              </a:solidFill>
              <a:latin typeface="Corbel" panose="020B0503020204020204" pitchFamily="34" charset="0"/>
            </a:endParaRPr>
          </a:p>
          <a:p>
            <a:pPr marL="571500" indent="-571500">
              <a:buClr>
                <a:schemeClr val="tx1">
                  <a:lumMod val="85000"/>
                  <a:lumOff val="15000"/>
                </a:schemeClr>
              </a:buClr>
              <a:buSzPct val="120000"/>
              <a:buFont typeface="Arial" panose="020B0604020202020204" pitchFamily="34" charset="0"/>
              <a:buChar char="•"/>
            </a:pPr>
            <a:r>
              <a:rPr lang="fi-FI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Tarkennus</a:t>
            </a:r>
          </a:p>
          <a:p>
            <a:pPr marL="571500" indent="-571500">
              <a:buClr>
                <a:schemeClr val="tx1">
                  <a:lumMod val="85000"/>
                  <a:lumOff val="15000"/>
                </a:schemeClr>
              </a:buClr>
              <a:buSzPct val="120000"/>
              <a:buFont typeface="Arial" panose="020B0604020202020204" pitchFamily="34" charset="0"/>
              <a:buChar char="•"/>
            </a:pPr>
            <a:r>
              <a:rPr lang="fi-FI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Tarkennus</a:t>
            </a:r>
            <a:endParaRPr lang="fi-FI" sz="4400" dirty="0">
              <a:solidFill>
                <a:srgbClr val="F26200"/>
              </a:solidFill>
              <a:latin typeface="Corbel" panose="020B0503020204020204" pitchFamily="34" charset="0"/>
            </a:endParaRPr>
          </a:p>
          <a:p>
            <a:endParaRPr lang="fi-FI" sz="4000" dirty="0">
              <a:solidFill>
                <a:srgbClr val="F26200"/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34966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-te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</TotalTime>
  <Words>22</Words>
  <Application>Microsoft Office PowerPoint</Application>
  <PresentationFormat>Mukautettu</PresentationFormat>
  <Paragraphs>26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Corbel</vt:lpstr>
      <vt:lpstr>Office-teema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User</dc:creator>
  <cp:lastModifiedBy>Paivi Jämsen</cp:lastModifiedBy>
  <cp:revision>5</cp:revision>
  <dcterms:created xsi:type="dcterms:W3CDTF">2021-09-21T21:07:27Z</dcterms:created>
  <dcterms:modified xsi:type="dcterms:W3CDTF">2021-10-04T07:14:38Z</dcterms:modified>
</cp:coreProperties>
</file>